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7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1172F-C36A-4A35-9914-A518606A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358E28-754D-4B89-AA16-E23328E15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CAFAE-1125-48B0-A570-543564D8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E172F-CE46-4626-B254-85726015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A4E1C-BB67-47E5-A0AD-3B017A61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7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3D774-8D66-45E4-9A8D-33A16F86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45FC7F-A432-4435-BF55-6318819AE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75587-708D-444F-94E3-5179CBE9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01BB9-BC56-4334-BCE7-7F5530B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F50D8-5F81-4FAD-B495-6F341EB7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2A4039-C79E-4B10-BAE7-4C1431B21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0181EB-BC53-416C-92D8-1972A4D2A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EDFC5-77B7-4994-8195-545794B9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BC4F6-06D7-4E63-8B02-C1CA9573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351EA-90F7-45CB-B7C2-EC43362D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8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91E41-EB1F-4D90-8B1D-96E4F26F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E097D-C172-4884-8534-F5F7E4CC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78D26-5B3D-4AFB-856A-FBFF0C45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88E71-2DBA-4A81-856C-0B663906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9A35B-17BF-499B-9E03-C140124A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9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36995-C163-4C7F-97AC-DBA6A17D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12C4B-BE52-4C33-940C-596B9B2F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8854F-914E-4E17-BEF1-F4BC6608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3FA5-7335-4DA6-BF75-BDA340FE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93908-DC49-4AF4-BA83-C33431C1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1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8853F-A5D8-4BD6-902E-7F3B3E64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44252-EAF1-4071-B3C1-5D817012B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E4833-C4BA-4DE8-A656-C014265E9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7EAD3-CD3D-4492-AF7A-32280B1B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143B91-21F9-4536-AF27-E007CE2A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46619-61B4-4A56-BB04-7F0BF0F4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69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224C2-5382-4177-ADF6-2CF63490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92E85-8361-4F37-AAE4-1719C8FA0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428B6B-3D6B-4830-BFE2-2584D9818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725C90-56E4-4684-8024-36B637417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0AA631-5BDC-4465-A63F-AFCED2CFD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9B0C3B-92F3-40FA-A60C-7B264ECB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A8276A-B3AA-46F5-AA56-FEFBB66A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177FEF-B934-47BA-9BAB-498BF7F0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1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59EEA-A21C-4A38-872B-91AF29B0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1DA175-CEE4-4946-9D6C-328F50AD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AA2E6-C1C6-451E-962F-4E433840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24C822-9E44-4E25-A8AE-841D2101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5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8555F7-EF09-4F23-ACAF-4BFF461F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B46E74-4B91-4F0C-9799-F820AA2E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156718-E25E-46DA-AD2C-C21C0E83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7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0366B-E98B-4FC0-A454-2177CC42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35228-278F-4198-82CD-90854920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A3C89-BC4F-4B99-8B8D-C47C4CEB7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FD110-C2D8-416E-91D2-C2F0486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FA56B-8F31-48E6-85C2-7A381800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B266E-A419-4145-9F9F-9CF31428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8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EE51-D03C-49A5-8780-A05BF74F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05070B-F935-4112-8F5F-18C2C7B4C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00A271-1970-4F67-998C-C2DFEB685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AE595-9E07-4C3E-85E6-278C67D3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F0D87-E170-402A-BB83-05C20EDA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52A68-F627-4245-954E-354518BE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14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915277-E4A5-4531-A13A-2A584A9C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99AB41-3773-4FD1-B391-9C492C546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F011C-3D37-4C38-9A0E-BF0255291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481AF-79D9-44C5-B33F-789AAAC3FF9B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9DBDB-E8DE-412B-9FA6-F43810F73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A9A42-6254-438A-BDB9-094E5586E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6C600-A78C-4015-866C-442AF6212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0EBB64-B57E-4EC7-B3F8-1352CAD35437}"/>
              </a:ext>
            </a:extLst>
          </p:cNvPr>
          <p:cNvGrpSpPr/>
          <p:nvPr/>
        </p:nvGrpSpPr>
        <p:grpSpPr>
          <a:xfrm>
            <a:off x="0" y="0"/>
            <a:ext cx="12193883" cy="6858000"/>
            <a:chOff x="0" y="0"/>
            <a:chExt cx="12193883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05F1E7-6222-4304-96B8-5B1572900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140D85-7BD3-4F44-B109-DC20B167A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932" y="287866"/>
              <a:ext cx="8112951" cy="456353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3FADBA-4B50-46B8-A82B-87A5F5C5816B}"/>
                </a:ext>
              </a:extLst>
            </p:cNvPr>
            <p:cNvSpPr/>
            <p:nvPr/>
          </p:nvSpPr>
          <p:spPr>
            <a:xfrm>
              <a:off x="2573866" y="482600"/>
              <a:ext cx="372533" cy="211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714B67-936F-4F16-AE7D-61E15BFB04B1}"/>
                </a:ext>
              </a:extLst>
            </p:cNvPr>
            <p:cNvSpPr txBox="1"/>
            <p:nvPr/>
          </p:nvSpPr>
          <p:spPr>
            <a:xfrm>
              <a:off x="2897716" y="562803"/>
              <a:ext cx="1316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00"/>
                  </a:solidFill>
                </a:rPr>
                <a:t>zsh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이라는 것을 확인 가능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488E151-D899-498B-90BA-0A95F37D8846}"/>
                </a:ext>
              </a:extLst>
            </p:cNvPr>
            <p:cNvSpPr/>
            <p:nvPr/>
          </p:nvSpPr>
          <p:spPr>
            <a:xfrm>
              <a:off x="2077508" y="795867"/>
              <a:ext cx="372533" cy="211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으로 구부러짐 10">
              <a:extLst>
                <a:ext uri="{FF2B5EF4-FFF2-40B4-BE49-F238E27FC236}">
                  <a16:creationId xmlns:a16="http://schemas.microsoft.com/office/drawing/2014/main" id="{D87D01C7-CE27-45CB-B564-E974A5173A66}"/>
                </a:ext>
              </a:extLst>
            </p:cNvPr>
            <p:cNvSpPr/>
            <p:nvPr/>
          </p:nvSpPr>
          <p:spPr>
            <a:xfrm rot="17500018">
              <a:off x="3039846" y="650993"/>
              <a:ext cx="618066" cy="2161567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F551D3-93B2-48BE-94DD-5193A1FAC5F4}"/>
                </a:ext>
              </a:extLst>
            </p:cNvPr>
            <p:cNvSpPr txBox="1"/>
            <p:nvPr/>
          </p:nvSpPr>
          <p:spPr>
            <a:xfrm>
              <a:off x="439205" y="1820335"/>
              <a:ext cx="2591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어제 설정해둔 명령어를 입력하면 성공적으로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VSCode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 실행된다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3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AED96E4-1C75-4A86-B0CD-ED41819CDD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5DAE23-8A56-48B9-BB52-9CE244E4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F55AFE-9F1E-4CCB-AA6F-7FEC927F4AAB}"/>
                </a:ext>
              </a:extLst>
            </p:cNvPr>
            <p:cNvSpPr/>
            <p:nvPr/>
          </p:nvSpPr>
          <p:spPr>
            <a:xfrm>
              <a:off x="338666" y="931333"/>
              <a:ext cx="6375401" cy="1439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0366D-F896-4DD0-BBEB-C56A69BB238D}"/>
                </a:ext>
              </a:extLst>
            </p:cNvPr>
            <p:cNvSpPr txBox="1"/>
            <p:nvPr/>
          </p:nvSpPr>
          <p:spPr>
            <a:xfrm>
              <a:off x="5391149" y="2093668"/>
              <a:ext cx="1409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정상 출력된 모습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F66355-7F5D-4DA6-94A7-00A137739F06}"/>
                </a:ext>
              </a:extLst>
            </p:cNvPr>
            <p:cNvSpPr/>
            <p:nvPr/>
          </p:nvSpPr>
          <p:spPr>
            <a:xfrm>
              <a:off x="338665" y="2370666"/>
              <a:ext cx="6375401" cy="16171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BAA7A4-AC74-494A-B098-3FF0039302DE}"/>
                </a:ext>
              </a:extLst>
            </p:cNvPr>
            <p:cNvSpPr txBox="1"/>
            <p:nvPr/>
          </p:nvSpPr>
          <p:spPr>
            <a:xfrm>
              <a:off x="3686175" y="3526134"/>
              <a:ext cx="3071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띄어쓰기를 잘못 하거나 오타를 입력하면 정상 출력되지 않음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B6BEDC-F73F-4172-BB11-F79F47BD2066}"/>
                </a:ext>
              </a:extLst>
            </p:cNvPr>
            <p:cNvSpPr/>
            <p:nvPr/>
          </p:nvSpPr>
          <p:spPr>
            <a:xfrm>
              <a:off x="338665" y="3987799"/>
              <a:ext cx="9440335" cy="17187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E9555-63C5-4D51-AAEA-52B2EF4CDF23}"/>
                </a:ext>
              </a:extLst>
            </p:cNvPr>
            <p:cNvSpPr txBox="1"/>
            <p:nvPr/>
          </p:nvSpPr>
          <p:spPr>
            <a:xfrm>
              <a:off x="7941733" y="5244868"/>
              <a:ext cx="1837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상세 정보 표시가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정상 출력된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2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9E7875-2C44-44D5-B23F-2F1815EFC6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4112D2-ACD2-42E0-8E79-8A1DB267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9345AC-79C1-4C4A-BFCF-9E5DBB217721}"/>
                </a:ext>
              </a:extLst>
            </p:cNvPr>
            <p:cNvSpPr/>
            <p:nvPr/>
          </p:nvSpPr>
          <p:spPr>
            <a:xfrm>
              <a:off x="2997200" y="736600"/>
              <a:ext cx="9110133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4EFB67-6CFA-44EA-9C21-CA7724A5FA70}"/>
                </a:ext>
              </a:extLst>
            </p:cNvPr>
            <p:cNvSpPr txBox="1"/>
            <p:nvPr/>
          </p:nvSpPr>
          <p:spPr>
            <a:xfrm>
              <a:off x="7089389" y="725100"/>
              <a:ext cx="5060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명령어를 잘못 입력하면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no such file or directory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라는 출력이 뜬다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B44DE3-684F-4263-89DB-5BEB2C54AEF0}"/>
                </a:ext>
              </a:extLst>
            </p:cNvPr>
            <p:cNvSpPr/>
            <p:nvPr/>
          </p:nvSpPr>
          <p:spPr>
            <a:xfrm>
              <a:off x="2997199" y="1811867"/>
              <a:ext cx="9110133" cy="187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BAD484-C193-4D0B-A014-377258DED8D1}"/>
                </a:ext>
              </a:extLst>
            </p:cNvPr>
            <p:cNvSpPr/>
            <p:nvPr/>
          </p:nvSpPr>
          <p:spPr>
            <a:xfrm>
              <a:off x="2997198" y="990600"/>
              <a:ext cx="9110133" cy="13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93C95-E93D-4BAB-BC09-225AEE090713}"/>
                </a:ext>
              </a:extLst>
            </p:cNvPr>
            <p:cNvSpPr txBox="1"/>
            <p:nvPr/>
          </p:nvSpPr>
          <p:spPr>
            <a:xfrm>
              <a:off x="7089389" y="1129983"/>
              <a:ext cx="506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혹시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directory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자체가 없나 해서 새로 생성부터 해봄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이때까지 디렉토리에 대해서도 제대로 이해를 못했던 것 같음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화살표: 위로 굽음 8">
              <a:extLst>
                <a:ext uri="{FF2B5EF4-FFF2-40B4-BE49-F238E27FC236}">
                  <a16:creationId xmlns:a16="http://schemas.microsoft.com/office/drawing/2014/main" id="{B303C1C2-D275-4969-A3FE-DF5E025EA011}"/>
                </a:ext>
              </a:extLst>
            </p:cNvPr>
            <p:cNvSpPr/>
            <p:nvPr/>
          </p:nvSpPr>
          <p:spPr>
            <a:xfrm rot="5400000">
              <a:off x="8178807" y="1049867"/>
              <a:ext cx="152400" cy="345933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A9B81A-83C0-4219-84B7-11300E748B33}"/>
                </a:ext>
              </a:extLst>
            </p:cNvPr>
            <p:cNvSpPr/>
            <p:nvPr/>
          </p:nvSpPr>
          <p:spPr>
            <a:xfrm>
              <a:off x="5763875" y="3304695"/>
              <a:ext cx="987906" cy="17741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D00080-0F47-4D46-9407-F4323CB3C9C5}"/>
                </a:ext>
              </a:extLst>
            </p:cNvPr>
            <p:cNvSpPr txBox="1"/>
            <p:nvPr/>
          </p:nvSpPr>
          <p:spPr>
            <a:xfrm>
              <a:off x="7047053" y="3229802"/>
              <a:ext cx="506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목록을 다시 확인하자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새로 만든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new_directory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 보인다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547106-0F84-4A83-9A62-358E369501F8}"/>
                </a:ext>
              </a:extLst>
            </p:cNvPr>
            <p:cNvSpPr/>
            <p:nvPr/>
          </p:nvSpPr>
          <p:spPr>
            <a:xfrm>
              <a:off x="2997198" y="4604943"/>
              <a:ext cx="9110133" cy="237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C1BFEF-D101-453A-B3D6-231F8A0F1309}"/>
                </a:ext>
              </a:extLst>
            </p:cNvPr>
            <p:cNvSpPr txBox="1"/>
            <p:nvPr/>
          </p:nvSpPr>
          <p:spPr>
            <a:xfrm>
              <a:off x="5181600" y="4604943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드디어 명령어를 올바르게 입력하자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new_directory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로 이동한 것을 확인 가능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A4D72F-851E-48A4-AD48-C03711BE9080}"/>
                </a:ext>
              </a:extLst>
            </p:cNvPr>
            <p:cNvSpPr/>
            <p:nvPr/>
          </p:nvSpPr>
          <p:spPr>
            <a:xfrm>
              <a:off x="2997197" y="4741334"/>
              <a:ext cx="2438403" cy="1016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91DF98-89BD-4308-8052-F9FF9AFD8CFA}"/>
                </a:ext>
              </a:extLst>
            </p:cNvPr>
            <p:cNvSpPr/>
            <p:nvPr/>
          </p:nvSpPr>
          <p:spPr>
            <a:xfrm>
              <a:off x="2997198" y="5654810"/>
              <a:ext cx="9110133" cy="678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89BA8A-7FEC-4CBD-8D87-D54F8F7C3E4E}"/>
                </a:ext>
              </a:extLst>
            </p:cNvPr>
            <p:cNvSpPr txBox="1"/>
            <p:nvPr/>
          </p:nvSpPr>
          <p:spPr>
            <a:xfrm>
              <a:off x="5190066" y="5670730"/>
              <a:ext cx="692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위에서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new_directory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라는 이름의 디렉토리 위치에서 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altLang="ko-KR" sz="1200" b="1" dirty="0" err="1">
                  <a:solidFill>
                    <a:srgbClr val="FF0000"/>
                  </a:solidFill>
                </a:rPr>
                <a:t>new_beginner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라는 새로운 이름의 디렉토리를 만들었기 때문에 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목록을 확인하면 새로 생성된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new_beginner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 뜨는 것을 볼 수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4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E48540-9F94-43CB-A347-EC117B48DA6B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550979-030B-498E-B9AF-7D8DBC4112A9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24EC9A6-2D87-4C2C-B73A-BE4ED505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654"/>
              <a:stretch/>
            </p:blipFill>
            <p:spPr>
              <a:xfrm>
                <a:off x="0" y="0"/>
                <a:ext cx="12192000" cy="1532467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F5C3A68-4CE5-494B-AE67-DB0B8B95A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36190"/>
                <a:ext cx="12192000" cy="5321809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8843CCD-CDFE-449A-B965-B951200A4C5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7789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B07CF5-E974-47F8-910C-AC2CC6DA17FF}"/>
                  </a:ext>
                </a:extLst>
              </p:cNvPr>
              <p:cNvSpPr txBox="1"/>
              <p:nvPr/>
            </p:nvSpPr>
            <p:spPr>
              <a:xfrm>
                <a:off x="5266269" y="66300"/>
                <a:ext cx="69257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FF0000"/>
                    </a:solidFill>
                  </a:rPr>
                  <a:t>“Hello, World!”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라는 내용을 입력하자 </a:t>
                </a:r>
                <a:r>
                  <a:rPr lang="en-US" altLang="ko-KR" sz="1200" b="1" dirty="0" err="1">
                    <a:solidFill>
                      <a:srgbClr val="FF0000"/>
                    </a:solidFill>
                  </a:rPr>
                  <a:t>dquote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&gt;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라는 출력이 뜸</a:t>
                </a:r>
                <a:endParaRPr lang="en-US" altLang="ko-KR" sz="1200" b="1" dirty="0">
                  <a:solidFill>
                    <a:srgbClr val="FF0000"/>
                  </a:solidFill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FF0000"/>
                    </a:solidFill>
                  </a:rPr>
                  <a:t>검색해보니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“”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안에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!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가 있어서 나온 출력이라는 것을 확인할 수 있었음</a:t>
                </a:r>
                <a:endParaRPr lang="en-US" altLang="ko-KR" sz="1200" b="1" dirty="0">
                  <a:solidFill>
                    <a:srgbClr val="FF0000"/>
                  </a:solidFill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FF0000"/>
                    </a:solidFill>
                  </a:rPr>
                  <a:t>빠져나오기 위해 </a:t>
                </a:r>
                <a:r>
                  <a:rPr lang="en-US" altLang="ko-KR" sz="1200" b="1" dirty="0" err="1">
                    <a:solidFill>
                      <a:srgbClr val="FF0000"/>
                    </a:solidFill>
                  </a:rPr>
                  <a:t>Ctrl+C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입력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17DB6D-22BE-4110-BD2C-B1641311429E}"/>
                  </a:ext>
                </a:extLst>
              </p:cNvPr>
              <p:cNvSpPr/>
              <p:nvPr/>
            </p:nvSpPr>
            <p:spPr>
              <a:xfrm>
                <a:off x="0" y="956733"/>
                <a:ext cx="12192000" cy="5630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B7481F-2C82-409B-94B8-7C81E0C102D6}"/>
                  </a:ext>
                </a:extLst>
              </p:cNvPr>
              <p:cNvSpPr txBox="1"/>
              <p:nvPr/>
            </p:nvSpPr>
            <p:spPr>
              <a:xfrm>
                <a:off x="5266268" y="1099750"/>
                <a:ext cx="6925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FF0000"/>
                    </a:solidFill>
                  </a:rPr>
                  <a:t>“”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를 빼고 명령어를 정확히 입력하자 목록에 파일이 생성되었음을 확인 가능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AF98CA-FF17-4DA3-BE13-E4878C644F06}"/>
                  </a:ext>
                </a:extLst>
              </p:cNvPr>
              <p:cNvSpPr/>
              <p:nvPr/>
            </p:nvSpPr>
            <p:spPr>
              <a:xfrm>
                <a:off x="57341" y="1216267"/>
                <a:ext cx="987906" cy="1774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781CF5-FC9D-4A79-B876-BDAF2D2645B2}"/>
                </a:ext>
              </a:extLst>
            </p:cNvPr>
            <p:cNvSpPr/>
            <p:nvPr/>
          </p:nvSpPr>
          <p:spPr>
            <a:xfrm>
              <a:off x="2523067" y="978697"/>
              <a:ext cx="1964266" cy="17741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3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65A058-7530-42BE-8ECF-7464D412711D}"/>
              </a:ext>
            </a:extLst>
          </p:cNvPr>
          <p:cNvGrpSpPr/>
          <p:nvPr/>
        </p:nvGrpSpPr>
        <p:grpSpPr>
          <a:xfrm>
            <a:off x="0" y="0"/>
            <a:ext cx="12192000" cy="1149480"/>
            <a:chOff x="0" y="0"/>
            <a:chExt cx="12192000" cy="1149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1317A2-09DD-45AA-93DA-358E70CAD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44"/>
            <a:stretch/>
          </p:blipFill>
          <p:spPr>
            <a:xfrm>
              <a:off x="0" y="0"/>
              <a:ext cx="12192000" cy="114948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6EEE2E-B302-416B-9A80-FA387F55759D}"/>
                </a:ext>
              </a:extLst>
            </p:cNvPr>
            <p:cNvSpPr/>
            <p:nvPr/>
          </p:nvSpPr>
          <p:spPr>
            <a:xfrm>
              <a:off x="0" y="313267"/>
              <a:ext cx="12192000" cy="723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DE7A88-F470-4864-8C9A-398F72D027D3}"/>
                </a:ext>
              </a:extLst>
            </p:cNvPr>
            <p:cNvSpPr txBox="1"/>
            <p:nvPr/>
          </p:nvSpPr>
          <p:spPr>
            <a:xfrm>
              <a:off x="5266269" y="726510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위에는 없었던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copy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파일이 정상적으로 생성되었음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BD5373-3F25-4898-A54F-546F9E677639}"/>
                </a:ext>
              </a:extLst>
            </p:cNvPr>
            <p:cNvSpPr/>
            <p:nvPr/>
          </p:nvSpPr>
          <p:spPr>
            <a:xfrm>
              <a:off x="33868" y="789517"/>
              <a:ext cx="987906" cy="17741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41CB5-92ED-4B52-AF61-7C4AA99BF0D1}"/>
                </a:ext>
              </a:extLst>
            </p:cNvPr>
            <p:cNvSpPr/>
            <p:nvPr/>
          </p:nvSpPr>
          <p:spPr>
            <a:xfrm>
              <a:off x="3149601" y="486032"/>
              <a:ext cx="1845732" cy="15743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8115FF-0799-4BC5-B068-F699019D1D9D}"/>
              </a:ext>
            </a:extLst>
          </p:cNvPr>
          <p:cNvGrpSpPr/>
          <p:nvPr/>
        </p:nvGrpSpPr>
        <p:grpSpPr>
          <a:xfrm>
            <a:off x="-2988" y="2732588"/>
            <a:ext cx="12194988" cy="4125412"/>
            <a:chOff x="-2988" y="2732588"/>
            <a:chExt cx="12194988" cy="4125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F09EC8-E3FC-463E-BEBD-2ACF0C6C2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99995"/>
              <a:ext cx="12192000" cy="235800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22F95F-D7EA-46DF-8049-4455B3E97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32588"/>
              <a:ext cx="12189012" cy="176740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33660B-A06F-45CC-84A3-93C28811625D}"/>
                </a:ext>
              </a:extLst>
            </p:cNvPr>
            <p:cNvSpPr/>
            <p:nvPr/>
          </p:nvSpPr>
          <p:spPr>
            <a:xfrm>
              <a:off x="-2988" y="2984540"/>
              <a:ext cx="12192000" cy="1149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0D1B4D-9493-4273-B9E7-29486D0E06FF}"/>
                </a:ext>
              </a:extLst>
            </p:cNvPr>
            <p:cNvSpPr txBox="1"/>
            <p:nvPr/>
          </p:nvSpPr>
          <p:spPr>
            <a:xfrm>
              <a:off x="5263281" y="3803636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위에는 보이던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copy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파일이 정상적으로 삭제되었음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6C2B12-76FB-40A5-9D7B-E9B7D805470B}"/>
                </a:ext>
              </a:extLst>
            </p:cNvPr>
            <p:cNvSpPr/>
            <p:nvPr/>
          </p:nvSpPr>
          <p:spPr>
            <a:xfrm>
              <a:off x="33867" y="3008144"/>
              <a:ext cx="1244599" cy="25715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4F595D-FC27-4BD9-ACDE-5B6AD6100CD6}"/>
                </a:ext>
              </a:extLst>
            </p:cNvPr>
            <p:cNvSpPr/>
            <p:nvPr/>
          </p:nvSpPr>
          <p:spPr>
            <a:xfrm>
              <a:off x="5855945" y="3265294"/>
              <a:ext cx="1907987" cy="276999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D76B1B-D267-4A01-A54C-12155755F463}"/>
                </a:ext>
              </a:extLst>
            </p:cNvPr>
            <p:cNvSpPr/>
            <p:nvPr/>
          </p:nvSpPr>
          <p:spPr>
            <a:xfrm>
              <a:off x="-2988" y="5247335"/>
              <a:ext cx="12192000" cy="1297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7B9ACD-063E-4C28-9279-11F2EF54155B}"/>
                </a:ext>
              </a:extLst>
            </p:cNvPr>
            <p:cNvSpPr txBox="1"/>
            <p:nvPr/>
          </p:nvSpPr>
          <p:spPr>
            <a:xfrm>
              <a:off x="5263280" y="6196555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위에는 보이던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beginner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디렉토리가 정상적으로 삭제되었음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95946B-BDB1-489D-A23A-2F13770E180C}"/>
                </a:ext>
              </a:extLst>
            </p:cNvPr>
            <p:cNvSpPr/>
            <p:nvPr/>
          </p:nvSpPr>
          <p:spPr>
            <a:xfrm>
              <a:off x="93134" y="5356160"/>
              <a:ext cx="1244599" cy="25715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750CA7E-8C58-4F58-90A2-32472B7005DC}"/>
                </a:ext>
              </a:extLst>
            </p:cNvPr>
            <p:cNvSpPr/>
            <p:nvPr/>
          </p:nvSpPr>
          <p:spPr>
            <a:xfrm>
              <a:off x="5855945" y="5619034"/>
              <a:ext cx="2119655" cy="276999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11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062625-956A-4842-A69E-58D9C021AFF4}"/>
              </a:ext>
            </a:extLst>
          </p:cNvPr>
          <p:cNvGrpSpPr/>
          <p:nvPr/>
        </p:nvGrpSpPr>
        <p:grpSpPr>
          <a:xfrm>
            <a:off x="-1" y="0"/>
            <a:ext cx="12192002" cy="1746801"/>
            <a:chOff x="-1" y="0"/>
            <a:chExt cx="12192002" cy="17468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1E09B2-1AF7-49CF-9888-6E2E4BB8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1016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893695-E989-4F69-8C32-C7E18815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16" b="12443"/>
            <a:stretch/>
          </p:blipFill>
          <p:spPr>
            <a:xfrm>
              <a:off x="0" y="1027134"/>
              <a:ext cx="12192001" cy="7196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43405F-3973-4B84-95BA-026CA202C49B}"/>
                </a:ext>
              </a:extLst>
            </p:cNvPr>
            <p:cNvSpPr/>
            <p:nvPr/>
          </p:nvSpPr>
          <p:spPr>
            <a:xfrm>
              <a:off x="76201" y="1351526"/>
              <a:ext cx="1930399" cy="32456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67C559-8EF2-4E5D-BCA3-B5EBB7869667}"/>
                </a:ext>
              </a:extLst>
            </p:cNvPr>
            <p:cNvSpPr/>
            <p:nvPr/>
          </p:nvSpPr>
          <p:spPr>
            <a:xfrm>
              <a:off x="5906745" y="1083566"/>
              <a:ext cx="2619188" cy="32456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5F4F3E0-FDCD-4EC7-9A44-ED806205A0E8}"/>
                </a:ext>
              </a:extLst>
            </p:cNvPr>
            <p:cNvSpPr/>
            <p:nvPr/>
          </p:nvSpPr>
          <p:spPr>
            <a:xfrm>
              <a:off x="-1" y="1027134"/>
              <a:ext cx="12192000" cy="719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A9AEA4-35CA-4760-BFB0-CCB105F146BF}"/>
                </a:ext>
              </a:extLst>
            </p:cNvPr>
            <p:cNvSpPr txBox="1"/>
            <p:nvPr/>
          </p:nvSpPr>
          <p:spPr>
            <a:xfrm>
              <a:off x="5190068" y="1408133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>
                  <a:solidFill>
                    <a:srgbClr val="FF0000"/>
                  </a:solidFill>
                </a:rPr>
                <a:t>텍스트 출력이 정상적으로 이루어진 모습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0BDF2B-56C7-4EED-AA1F-DE15BF8321DC}"/>
                </a:ext>
              </a:extLst>
            </p:cNvPr>
            <p:cNvSpPr/>
            <p:nvPr/>
          </p:nvSpPr>
          <p:spPr>
            <a:xfrm>
              <a:off x="0" y="71967"/>
              <a:ext cx="12192000" cy="8593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120871-A4EB-4A1E-811E-5221D4B3874E}"/>
                </a:ext>
              </a:extLst>
            </p:cNvPr>
            <p:cNvSpPr txBox="1"/>
            <p:nvPr/>
          </p:nvSpPr>
          <p:spPr>
            <a:xfrm>
              <a:off x="5190067" y="631336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파일의 내용이 정상적으로 출력된 모습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359467-DCDA-41F2-A118-D6961457EA83}"/>
                </a:ext>
              </a:extLst>
            </p:cNvPr>
            <p:cNvSpPr/>
            <p:nvPr/>
          </p:nvSpPr>
          <p:spPr>
            <a:xfrm>
              <a:off x="76201" y="339927"/>
              <a:ext cx="1930399" cy="32456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BDE763-2AD7-4D04-9402-07F70CED1E25}"/>
                </a:ext>
              </a:extLst>
            </p:cNvPr>
            <p:cNvSpPr/>
            <p:nvPr/>
          </p:nvSpPr>
          <p:spPr>
            <a:xfrm>
              <a:off x="5906745" y="83101"/>
              <a:ext cx="2619188" cy="32456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19136D-A16B-4947-951A-71D00C3D7440}"/>
              </a:ext>
            </a:extLst>
          </p:cNvPr>
          <p:cNvGrpSpPr/>
          <p:nvPr/>
        </p:nvGrpSpPr>
        <p:grpSpPr>
          <a:xfrm>
            <a:off x="-2" y="2000483"/>
            <a:ext cx="12192002" cy="1015999"/>
            <a:chOff x="-2" y="2000483"/>
            <a:chExt cx="12192002" cy="1015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D01CF2-B60B-4973-AE44-78B42CC61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24"/>
            <a:stretch/>
          </p:blipFill>
          <p:spPr>
            <a:xfrm>
              <a:off x="-2" y="2000483"/>
              <a:ext cx="12192002" cy="101599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23A653-1088-4A21-826D-6C5FD613BDCB}"/>
                </a:ext>
              </a:extLst>
            </p:cNvPr>
            <p:cNvSpPr/>
            <p:nvPr/>
          </p:nvSpPr>
          <p:spPr>
            <a:xfrm>
              <a:off x="76200" y="2307632"/>
              <a:ext cx="3801533" cy="32456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108564-9D2E-43C2-924C-6215310AB7E8}"/>
                </a:ext>
              </a:extLst>
            </p:cNvPr>
            <p:cNvSpPr/>
            <p:nvPr/>
          </p:nvSpPr>
          <p:spPr>
            <a:xfrm>
              <a:off x="5906744" y="2048139"/>
              <a:ext cx="519456" cy="32456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E2B235-8DBB-49AF-92D3-A57F5C01B9B2}"/>
                </a:ext>
              </a:extLst>
            </p:cNvPr>
            <p:cNvSpPr/>
            <p:nvPr/>
          </p:nvSpPr>
          <p:spPr>
            <a:xfrm>
              <a:off x="-2" y="2025575"/>
              <a:ext cx="12192000" cy="719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A5D328-CA96-478E-BE10-D6C36A8BD416}"/>
                </a:ext>
              </a:extLst>
            </p:cNvPr>
            <p:cNvSpPr txBox="1"/>
            <p:nvPr/>
          </p:nvSpPr>
          <p:spPr>
            <a:xfrm>
              <a:off x="5190067" y="2406574"/>
              <a:ext cx="692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현재 작업중인 디렉토리의 경로가 제대로 출력된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80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171D39-C971-4196-8A0A-E2ED4F823C73}"/>
              </a:ext>
            </a:extLst>
          </p:cNvPr>
          <p:cNvGrpSpPr/>
          <p:nvPr/>
        </p:nvGrpSpPr>
        <p:grpSpPr>
          <a:xfrm>
            <a:off x="-1" y="0"/>
            <a:ext cx="12192001" cy="3336496"/>
            <a:chOff x="-1" y="0"/>
            <a:chExt cx="12192001" cy="33364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35CD7D0-A3A7-401C-9FBC-BFB7F04E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22"/>
            <a:stretch/>
          </p:blipFill>
          <p:spPr>
            <a:xfrm>
              <a:off x="0" y="0"/>
              <a:ext cx="12191999" cy="1219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F1FEDE-D267-46AE-A803-9E1868E4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219200"/>
              <a:ext cx="12192000" cy="18626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4D81AB-1316-4A8B-BF7D-14A6E2824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405466"/>
              <a:ext cx="12192000" cy="90656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47F6B4-AC3D-4DA2-AE53-22DCD682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2029"/>
              <a:ext cx="12192000" cy="102446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1C0E56-624F-4671-A058-8934F42E8376}"/>
                </a:ext>
              </a:extLst>
            </p:cNvPr>
            <p:cNvSpPr/>
            <p:nvPr/>
          </p:nvSpPr>
          <p:spPr>
            <a:xfrm>
              <a:off x="2350746" y="218716"/>
              <a:ext cx="214654" cy="162284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6171A9-31FA-4BA5-9002-56EEA8C1BB8C}"/>
                </a:ext>
              </a:extLst>
            </p:cNvPr>
            <p:cNvSpPr/>
            <p:nvPr/>
          </p:nvSpPr>
          <p:spPr>
            <a:xfrm>
              <a:off x="0" y="194733"/>
              <a:ext cx="12192000" cy="1193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6123CF-4E79-4B5E-957B-CDB998F79D04}"/>
                </a:ext>
              </a:extLst>
            </p:cNvPr>
            <p:cNvSpPr txBox="1"/>
            <p:nvPr/>
          </p:nvSpPr>
          <p:spPr>
            <a:xfrm>
              <a:off x="2350746" y="210248"/>
              <a:ext cx="2844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>
                  <a:solidFill>
                    <a:srgbClr val="FF0000"/>
                  </a:solidFill>
                </a:rPr>
                <a:t>실행 중인 프로세스 목록 보기 결과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22DE63-CB47-4ADD-871F-8FF99D77D545}"/>
                </a:ext>
              </a:extLst>
            </p:cNvPr>
            <p:cNvSpPr/>
            <p:nvPr/>
          </p:nvSpPr>
          <p:spPr>
            <a:xfrm>
              <a:off x="8468" y="299858"/>
              <a:ext cx="1845732" cy="27587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533100-F1BC-4473-83FC-91AC02C97CAA}"/>
                </a:ext>
              </a:extLst>
            </p:cNvPr>
            <p:cNvSpPr/>
            <p:nvPr/>
          </p:nvSpPr>
          <p:spPr>
            <a:xfrm>
              <a:off x="2573867" y="528458"/>
              <a:ext cx="214654" cy="162284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ABB1EB-8FD0-4E5C-B779-D11E276113F9}"/>
                </a:ext>
              </a:extLst>
            </p:cNvPr>
            <p:cNvSpPr/>
            <p:nvPr/>
          </p:nvSpPr>
          <p:spPr>
            <a:xfrm>
              <a:off x="67735" y="1236134"/>
              <a:ext cx="313265" cy="12947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CC7C0-9F13-4440-9C04-E22E683E31E8}"/>
                </a:ext>
              </a:extLst>
            </p:cNvPr>
            <p:cNvSpPr txBox="1"/>
            <p:nvPr/>
          </p:nvSpPr>
          <p:spPr>
            <a:xfrm>
              <a:off x="4348879" y="1112419"/>
              <a:ext cx="3838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Notes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의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PID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확인 후 아래에 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kill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명령어 입력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48466A-456A-454D-88D2-536CFAA23014}"/>
                </a:ext>
              </a:extLst>
            </p:cNvPr>
            <p:cNvSpPr/>
            <p:nvPr/>
          </p:nvSpPr>
          <p:spPr>
            <a:xfrm>
              <a:off x="3525308" y="1638613"/>
              <a:ext cx="547159" cy="6734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78805-A779-4313-8A65-9A0768775CBC}"/>
                </a:ext>
              </a:extLst>
            </p:cNvPr>
            <p:cNvSpPr/>
            <p:nvPr/>
          </p:nvSpPr>
          <p:spPr>
            <a:xfrm>
              <a:off x="3372908" y="2648737"/>
              <a:ext cx="547159" cy="6734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왼쪽으로 구부러짐 23">
              <a:extLst>
                <a:ext uri="{FF2B5EF4-FFF2-40B4-BE49-F238E27FC236}">
                  <a16:creationId xmlns:a16="http://schemas.microsoft.com/office/drawing/2014/main" id="{1B9CC2BE-DBFE-4C34-A77C-F61D1AF4CDD6}"/>
                </a:ext>
              </a:extLst>
            </p:cNvPr>
            <p:cNvSpPr/>
            <p:nvPr/>
          </p:nvSpPr>
          <p:spPr>
            <a:xfrm rot="741558">
              <a:off x="4008516" y="2127175"/>
              <a:ext cx="547159" cy="88571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493AA4-9CED-4412-992D-BE665A336D6B}"/>
                </a:ext>
              </a:extLst>
            </p:cNvPr>
            <p:cNvSpPr txBox="1"/>
            <p:nvPr/>
          </p:nvSpPr>
          <p:spPr>
            <a:xfrm>
              <a:off x="4348879" y="2330733"/>
              <a:ext cx="463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kill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명령어를 입력하자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Notes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 종료된 것을 확인할 수 있다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854ACD-A110-488A-9338-F1A12942AAE2}"/>
                </a:ext>
              </a:extLst>
            </p:cNvPr>
            <p:cNvSpPr/>
            <p:nvPr/>
          </p:nvSpPr>
          <p:spPr>
            <a:xfrm>
              <a:off x="9160933" y="1701800"/>
              <a:ext cx="2057400" cy="524932"/>
            </a:xfrm>
            <a:prstGeom prst="rect">
              <a:avLst/>
            </a:prstGeom>
            <a:solidFill>
              <a:srgbClr val="98979A"/>
            </a:solidFill>
            <a:ln>
              <a:solidFill>
                <a:srgbClr val="9897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273C9DA-3CBB-420A-9103-21E9777946BD}"/>
                </a:ext>
              </a:extLst>
            </p:cNvPr>
            <p:cNvSpPr/>
            <p:nvPr/>
          </p:nvSpPr>
          <p:spPr>
            <a:xfrm>
              <a:off x="8805333" y="2727527"/>
              <a:ext cx="2413000" cy="524932"/>
            </a:xfrm>
            <a:prstGeom prst="rect">
              <a:avLst/>
            </a:prstGeom>
            <a:solidFill>
              <a:srgbClr val="98979A"/>
            </a:solidFill>
            <a:ln>
              <a:solidFill>
                <a:srgbClr val="9897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569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6A98F7-4767-4335-8FA8-BF6B5304E670}"/>
              </a:ext>
            </a:extLst>
          </p:cNvPr>
          <p:cNvGrpSpPr/>
          <p:nvPr/>
        </p:nvGrpSpPr>
        <p:grpSpPr>
          <a:xfrm>
            <a:off x="-1" y="0"/>
            <a:ext cx="12192001" cy="3099359"/>
            <a:chOff x="-1" y="0"/>
            <a:chExt cx="12192001" cy="30993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A4C9D4-30E4-4EDC-A3B3-176111199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70"/>
            <a:stretch/>
          </p:blipFill>
          <p:spPr>
            <a:xfrm>
              <a:off x="0" y="0"/>
              <a:ext cx="12192000" cy="74682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F77136-95DE-42DC-86C3-A983CD9B6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831"/>
            <a:stretch/>
          </p:blipFill>
          <p:spPr>
            <a:xfrm>
              <a:off x="0" y="747849"/>
              <a:ext cx="12192000" cy="32156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B7A363-A16C-4332-BFAC-837F0FDCE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265"/>
            <a:stretch/>
          </p:blipFill>
          <p:spPr>
            <a:xfrm>
              <a:off x="0" y="1069414"/>
              <a:ext cx="12192000" cy="13250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4D37FC-D124-40AE-9D30-2986BC4C8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49" b="-1"/>
            <a:stretch/>
          </p:blipFill>
          <p:spPr>
            <a:xfrm>
              <a:off x="0" y="2374712"/>
              <a:ext cx="12192000" cy="72464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9B3B9E-D545-44C6-B05B-A30DE534A0F8}"/>
                </a:ext>
              </a:extLst>
            </p:cNvPr>
            <p:cNvSpPr/>
            <p:nvPr/>
          </p:nvSpPr>
          <p:spPr>
            <a:xfrm>
              <a:off x="0" y="911135"/>
              <a:ext cx="3381188" cy="202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6DE968-020D-4D4E-9956-ACE3D4573E80}"/>
                </a:ext>
              </a:extLst>
            </p:cNvPr>
            <p:cNvSpPr/>
            <p:nvPr/>
          </p:nvSpPr>
          <p:spPr>
            <a:xfrm>
              <a:off x="0" y="2889968"/>
              <a:ext cx="2434166" cy="1822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0E9D48-65CA-4B16-A003-9C158C2ACC38}"/>
                </a:ext>
              </a:extLst>
            </p:cNvPr>
            <p:cNvSpPr/>
            <p:nvPr/>
          </p:nvSpPr>
          <p:spPr>
            <a:xfrm>
              <a:off x="2434166" y="2758388"/>
              <a:ext cx="1020234" cy="168302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BF37C6-8493-4356-AF5D-2BD6182DE31A}"/>
                </a:ext>
              </a:extLst>
            </p:cNvPr>
            <p:cNvSpPr txBox="1"/>
            <p:nvPr/>
          </p:nvSpPr>
          <p:spPr>
            <a:xfrm>
              <a:off x="4275667" y="1771524"/>
              <a:ext cx="1193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입력 후 저장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959E9C-7ABA-4852-9184-DB50F25F6BF1}"/>
                </a:ext>
              </a:extLst>
            </p:cNvPr>
            <p:cNvSpPr/>
            <p:nvPr/>
          </p:nvSpPr>
          <p:spPr>
            <a:xfrm>
              <a:off x="592666" y="1791668"/>
              <a:ext cx="3683001" cy="2367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C7FC22-41F5-48FF-8EFD-9C96F16340D7}"/>
                </a:ext>
              </a:extLst>
            </p:cNvPr>
            <p:cNvSpPr/>
            <p:nvPr/>
          </p:nvSpPr>
          <p:spPr>
            <a:xfrm>
              <a:off x="2434167" y="2395477"/>
              <a:ext cx="1020234" cy="1683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4FCB9F-5D11-4DE3-8982-67104BC9322F}"/>
                </a:ext>
              </a:extLst>
            </p:cNvPr>
            <p:cNvSpPr txBox="1"/>
            <p:nvPr/>
          </p:nvSpPr>
          <p:spPr>
            <a:xfrm>
              <a:off x="3214596" y="2306977"/>
              <a:ext cx="1193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반영시키기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08C99E-D5B3-4803-8C64-5836C1D0B1D1}"/>
                </a:ext>
              </a:extLst>
            </p:cNvPr>
            <p:cNvSpPr/>
            <p:nvPr/>
          </p:nvSpPr>
          <p:spPr>
            <a:xfrm>
              <a:off x="0" y="2561062"/>
              <a:ext cx="12192000" cy="535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372768-CBA2-451C-B49B-933F8905CDA1}"/>
                </a:ext>
              </a:extLst>
            </p:cNvPr>
            <p:cNvSpPr txBox="1"/>
            <p:nvPr/>
          </p:nvSpPr>
          <p:spPr>
            <a:xfrm>
              <a:off x="3381188" y="2805124"/>
              <a:ext cx="2088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성공적으로 간편하게 이동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AAFAE8-B4F0-43B9-937C-7E4C7B75D558}"/>
                </a:ext>
              </a:extLst>
            </p:cNvPr>
            <p:cNvSpPr/>
            <p:nvPr/>
          </p:nvSpPr>
          <p:spPr>
            <a:xfrm>
              <a:off x="-1" y="17716"/>
              <a:ext cx="12191999" cy="606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344E2-CC01-414A-A630-475A8E492E97}"/>
                </a:ext>
              </a:extLst>
            </p:cNvPr>
            <p:cNvSpPr txBox="1"/>
            <p:nvPr/>
          </p:nvSpPr>
          <p:spPr>
            <a:xfrm>
              <a:off x="8847664" y="142577"/>
              <a:ext cx="32342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echo $PATH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명령어 수행 결과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“:”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는 다음 경로와의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구분자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역할을 한다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285957-3F97-4898-8C43-F32D0D4D1B61}"/>
              </a:ext>
            </a:extLst>
          </p:cNvPr>
          <p:cNvGrpSpPr/>
          <p:nvPr/>
        </p:nvGrpSpPr>
        <p:grpSpPr>
          <a:xfrm>
            <a:off x="0" y="3844771"/>
            <a:ext cx="12192000" cy="1659466"/>
            <a:chOff x="0" y="0"/>
            <a:chExt cx="12192000" cy="165946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FD6ED4-6F6E-4E36-A5F4-41EA7F8B2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2" b="54810"/>
            <a:stretch/>
          </p:blipFill>
          <p:spPr>
            <a:xfrm>
              <a:off x="0" y="0"/>
              <a:ext cx="12192000" cy="16594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F116A4-F91D-4BC8-96D3-3BC7B5E97F05}"/>
                </a:ext>
              </a:extLst>
            </p:cNvPr>
            <p:cNvSpPr txBox="1"/>
            <p:nvPr/>
          </p:nvSpPr>
          <p:spPr>
            <a:xfrm>
              <a:off x="3403601" y="105400"/>
              <a:ext cx="2226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F0000"/>
                  </a:solidFill>
                </a:rPr>
                <a:t>Beginner-track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폴더 생성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A9088A5-61E6-4D7D-966F-4AB1A71D2C56}"/>
                </a:ext>
              </a:extLst>
            </p:cNvPr>
            <p:cNvSpPr/>
            <p:nvPr/>
          </p:nvSpPr>
          <p:spPr>
            <a:xfrm>
              <a:off x="2328333" y="157601"/>
              <a:ext cx="1346201" cy="1725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C7AAF6-C247-4669-BB9C-61AC168A9996}"/>
                </a:ext>
              </a:extLst>
            </p:cNvPr>
            <p:cNvSpPr/>
            <p:nvPr/>
          </p:nvSpPr>
          <p:spPr>
            <a:xfrm>
              <a:off x="2497666" y="401499"/>
              <a:ext cx="3132668" cy="276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9008CC-8AE9-421C-9C85-86E32AB41166}"/>
                </a:ext>
              </a:extLst>
            </p:cNvPr>
            <p:cNvSpPr txBox="1"/>
            <p:nvPr/>
          </p:nvSpPr>
          <p:spPr>
            <a:xfrm>
              <a:off x="5448301" y="401499"/>
              <a:ext cx="2226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텍스트 파일 생성 및 복사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2DB841-F1D6-45C1-9C9B-32D935AA7FE6}"/>
                </a:ext>
              </a:extLst>
            </p:cNvPr>
            <p:cNvSpPr/>
            <p:nvPr/>
          </p:nvSpPr>
          <p:spPr>
            <a:xfrm>
              <a:off x="0" y="856333"/>
              <a:ext cx="3674534" cy="532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1A68F-FEBF-43BE-9BBA-5EAA17606659}"/>
                </a:ext>
              </a:extLst>
            </p:cNvPr>
            <p:cNvSpPr txBox="1"/>
            <p:nvPr/>
          </p:nvSpPr>
          <p:spPr>
            <a:xfrm>
              <a:off x="3547534" y="983933"/>
              <a:ext cx="3014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F0000"/>
                  </a:solidFill>
                </a:rPr>
                <a:t>파일 복사 완료 확인 및 파일 내용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06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249</Words>
  <Application>Microsoft Office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Jonghwan Lee</dc:creator>
  <cp:lastModifiedBy>Jonghwan Lee</cp:lastModifiedBy>
  <cp:revision>15</cp:revision>
  <dcterms:created xsi:type="dcterms:W3CDTF">2025-12-03T15:27:01Z</dcterms:created>
  <dcterms:modified xsi:type="dcterms:W3CDTF">2025-12-03T19:38:09Z</dcterms:modified>
</cp:coreProperties>
</file>